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97" r:id="rId5"/>
    <p:sldId id="274" r:id="rId6"/>
    <p:sldId id="302" r:id="rId7"/>
    <p:sldId id="275" r:id="rId8"/>
    <p:sldId id="304" r:id="rId9"/>
    <p:sldId id="303" r:id="rId10"/>
    <p:sldId id="276" r:id="rId11"/>
    <p:sldId id="305" r:id="rId12"/>
    <p:sldId id="277" r:id="rId13"/>
    <p:sldId id="306" r:id="rId14"/>
    <p:sldId id="278" r:id="rId15"/>
    <p:sldId id="298" r:id="rId16"/>
    <p:sldId id="307" r:id="rId17"/>
    <p:sldId id="299" r:id="rId18"/>
    <p:sldId id="300" r:id="rId19"/>
    <p:sldId id="30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0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3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8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4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8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53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2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95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860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4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자연이(가) 표시된 사진&#10;&#10;자동 생성된 설명">
            <a:extLst>
              <a:ext uri="{FF2B5EF4-FFF2-40B4-BE49-F238E27FC236}">
                <a16:creationId xmlns:a16="http://schemas.microsoft.com/office/drawing/2014/main" id="{5196AE08-3F25-4943-AB6C-A777E1AFD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67810"/>
            <a:ext cx="5159675" cy="4385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나무, 실외, 도로, 장면이(가) 표시된 사진&#10;&#10;자동 생성된 설명">
            <a:extLst>
              <a:ext uri="{FF2B5EF4-FFF2-40B4-BE49-F238E27FC236}">
                <a16:creationId xmlns:a16="http://schemas.microsoft.com/office/drawing/2014/main" id="{2F7E691B-F2A9-4C96-A29A-026770EBC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48398"/>
            <a:ext cx="5159676" cy="4024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02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나무, 실외, 길, 인도이(가) 표시된 사진&#10;&#10;자동 생성된 설명">
            <a:extLst>
              <a:ext uri="{FF2B5EF4-FFF2-40B4-BE49-F238E27FC236}">
                <a16:creationId xmlns:a16="http://schemas.microsoft.com/office/drawing/2014/main" id="{057AEB57-4D68-4729-A258-E30EBB636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4" y="643467"/>
            <a:ext cx="1015257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40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하얀색이(가) 표시된 사진&#10;&#10;자동 생성된 설명">
            <a:extLst>
              <a:ext uri="{FF2B5EF4-FFF2-40B4-BE49-F238E27FC236}">
                <a16:creationId xmlns:a16="http://schemas.microsoft.com/office/drawing/2014/main" id="{0A242043-0369-4D1F-AD30-C82D6BDFD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912957"/>
            <a:ext cx="5159675" cy="4295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나무, 실외, 도로이(가) 표시된 사진&#10;&#10;자동 생성된 설명">
            <a:extLst>
              <a:ext uri="{FF2B5EF4-FFF2-40B4-BE49-F238E27FC236}">
                <a16:creationId xmlns:a16="http://schemas.microsoft.com/office/drawing/2014/main" id="{C6283AA1-9AB6-468B-B52F-7CBF35681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61298"/>
            <a:ext cx="5159676" cy="3998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43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051519-3787-41AD-83C1-E437A3CA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14" y="643467"/>
            <a:ext cx="1015257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11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3D10ED27-F53F-4E4C-BB68-36A3B8886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61361"/>
            <a:ext cx="5159675" cy="4398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도로, 실외, 자동차이(가) 표시된 사진&#10;&#10;자동 생성된 설명">
            <a:extLst>
              <a:ext uri="{FF2B5EF4-FFF2-40B4-BE49-F238E27FC236}">
                <a16:creationId xmlns:a16="http://schemas.microsoft.com/office/drawing/2014/main" id="{1A10B25F-558E-44E9-B85D-CB77BFE4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54848"/>
            <a:ext cx="5159676" cy="4011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564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2A4C6C0-DC9F-478B-9E4C-8C0F7CD47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7" y="643467"/>
            <a:ext cx="10205725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2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매칭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082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서있는, 스포츠이(가) 표시된 사진&#10;&#10;자동 생성된 설명">
            <a:extLst>
              <a:ext uri="{FF2B5EF4-FFF2-40B4-BE49-F238E27FC236}">
                <a16:creationId xmlns:a16="http://schemas.microsoft.com/office/drawing/2014/main" id="{FAC05D1C-339F-4D5A-9FA2-CD46B2B2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0" y="643468"/>
            <a:ext cx="4232387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 descr="나무, 실외, 도로, 거리이(가) 표시된 사진&#10;&#10;자동 생성된 설명">
            <a:extLst>
              <a:ext uri="{FF2B5EF4-FFF2-40B4-BE49-F238E27FC236}">
                <a16:creationId xmlns:a16="http://schemas.microsoft.com/office/drawing/2014/main" id="{826E5261-D863-473A-BAA1-2E760EB00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125793"/>
            <a:ext cx="5159676" cy="3869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38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AB497D9-D9AC-4000-B7EC-5941F110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229" y="643467"/>
            <a:ext cx="5553542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9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DA8F46B2-977B-4B50-83AD-DAAD6090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" y="992776"/>
            <a:ext cx="7367647" cy="468956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5CC36B-9AB9-4AEB-BDC4-5FED6105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732" y="2004813"/>
            <a:ext cx="2267266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1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</a:t>
            </a:r>
            <a:r>
              <a:rPr lang="ko-KR" altLang="en-US" dirty="0" err="1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특징점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매칭 변환행렬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 SIFT,SURF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이용해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특징점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추출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3.    RGB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매칭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1. </a:t>
            </a:r>
            <a:r>
              <a:rPr lang="ko-KR" altLang="en-US" sz="3600" dirty="0" err="1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특징점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매칭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AC9F8-3B06-43EF-9EEA-F228AFFE0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37" y="2201474"/>
            <a:ext cx="7653528" cy="17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8C42D6A-91D0-4FC8-91F8-1464F3C87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" y="643468"/>
            <a:ext cx="4903580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23BFE7D-D8B7-4BE3-9433-DEB3B6148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61048"/>
            <a:ext cx="5159676" cy="239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270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5B5A21D-024F-45B8-8959-BF7065DD3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1" y="598978"/>
            <a:ext cx="5601418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좌석이(가) 표시된 사진&#10;&#10;자동 생성된 설명">
            <a:extLst>
              <a:ext uri="{FF2B5EF4-FFF2-40B4-BE49-F238E27FC236}">
                <a16:creationId xmlns:a16="http://schemas.microsoft.com/office/drawing/2014/main" id="{CE72B6B6-EDB0-443A-9A29-67C0D815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9" y="1276604"/>
            <a:ext cx="7438293" cy="3806451"/>
          </a:xfrm>
          <a:prstGeom prst="rect">
            <a:avLst/>
          </a:prstGeom>
        </p:spPr>
      </p:pic>
      <p:pic>
        <p:nvPicPr>
          <p:cNvPr id="5" name="그림 4" descr="실내, 과일, 닫기이(가) 표시된 사진&#10;&#10;자동 생성된 설명">
            <a:extLst>
              <a:ext uri="{FF2B5EF4-FFF2-40B4-BE49-F238E27FC236}">
                <a16:creationId xmlns:a16="http://schemas.microsoft.com/office/drawing/2014/main" id="{444342B4-127F-4814-90A9-2CA1D128E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66" y="1934307"/>
            <a:ext cx="2989385" cy="298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3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특징점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추출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76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7B39DB-D8BA-422C-916F-B78330DE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98" y="643467"/>
            <a:ext cx="669860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2161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37</Words>
  <Application>Microsoft Office PowerPoint</Application>
  <PresentationFormat>와이드스크린</PresentationFormat>
  <Paragraphs>12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2</cp:revision>
  <dcterms:created xsi:type="dcterms:W3CDTF">2022-03-02T08:34:32Z</dcterms:created>
  <dcterms:modified xsi:type="dcterms:W3CDTF">2022-03-03T02:58:15Z</dcterms:modified>
</cp:coreProperties>
</file>